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</p:sldIdLst>
  <p:sldSz cx="420624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BCBA"/>
    <a:srgbClr val="3A608D"/>
    <a:srgbClr val="53BCB9"/>
    <a:srgbClr val="FFA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22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0" y="2394374"/>
            <a:ext cx="31546800" cy="5093547"/>
          </a:xfrm>
        </p:spPr>
        <p:txBody>
          <a:bodyPr anchor="b"/>
          <a:lstStyle>
            <a:lvl1pPr algn="ctr"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0" y="7684348"/>
            <a:ext cx="31546800" cy="3532292"/>
          </a:xfrm>
        </p:spPr>
        <p:txBody>
          <a:bodyPr/>
          <a:lstStyle>
            <a:lvl1pPr marL="0" indent="0" algn="ctr">
              <a:buNone/>
              <a:defRPr sz="5120"/>
            </a:lvl1pPr>
            <a:lvl2pPr marL="975345" indent="0" algn="ctr">
              <a:buNone/>
              <a:defRPr sz="4267"/>
            </a:lvl2pPr>
            <a:lvl3pPr marL="1950690" indent="0" algn="ctr">
              <a:buNone/>
              <a:defRPr sz="3840"/>
            </a:lvl3pPr>
            <a:lvl4pPr marL="2926034" indent="0" algn="ctr">
              <a:buNone/>
              <a:defRPr sz="3413"/>
            </a:lvl4pPr>
            <a:lvl5pPr marL="3901379" indent="0" algn="ctr">
              <a:buNone/>
              <a:defRPr sz="3413"/>
            </a:lvl5pPr>
            <a:lvl6pPr marL="4876724" indent="0" algn="ctr">
              <a:buNone/>
              <a:defRPr sz="3413"/>
            </a:lvl6pPr>
            <a:lvl7pPr marL="5852069" indent="0" algn="ctr">
              <a:buNone/>
              <a:defRPr sz="3413"/>
            </a:lvl7pPr>
            <a:lvl8pPr marL="6827413" indent="0" algn="ctr">
              <a:buNone/>
              <a:defRPr sz="3413"/>
            </a:lvl8pPr>
            <a:lvl9pPr marL="7802758" indent="0" algn="ctr">
              <a:buNone/>
              <a:defRPr sz="34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3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100905" y="778933"/>
            <a:ext cx="9069705" cy="123985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1790" y="778933"/>
            <a:ext cx="26683335" cy="1239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2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3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883" y="3647442"/>
            <a:ext cx="36278820" cy="6085839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9883" y="9790855"/>
            <a:ext cx="36278820" cy="3200399"/>
          </a:xfrm>
        </p:spPr>
        <p:txBody>
          <a:bodyPr/>
          <a:lstStyle>
            <a:lvl1pPr marL="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1pPr>
            <a:lvl2pPr marL="975345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2pPr>
            <a:lvl3pPr marL="195069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3pPr>
            <a:lvl4pPr marL="2926034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4pPr>
            <a:lvl5pPr marL="3901379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5pPr>
            <a:lvl6pPr marL="4876724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6pPr>
            <a:lvl7pPr marL="5852069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7pPr>
            <a:lvl8pPr marL="6827413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8pPr>
            <a:lvl9pPr marL="7802758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1790" y="3894667"/>
            <a:ext cx="1787652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94090" y="3894667"/>
            <a:ext cx="1787652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5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778934"/>
            <a:ext cx="36278820" cy="28278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7270" y="3586481"/>
            <a:ext cx="17794365" cy="1757679"/>
          </a:xfrm>
        </p:spPr>
        <p:txBody>
          <a:bodyPr anchor="b"/>
          <a:lstStyle>
            <a:lvl1pPr marL="0" indent="0">
              <a:buNone/>
              <a:defRPr sz="5120" b="1"/>
            </a:lvl1pPr>
            <a:lvl2pPr marL="975345" indent="0">
              <a:buNone/>
              <a:defRPr sz="4267" b="1"/>
            </a:lvl2pPr>
            <a:lvl3pPr marL="1950690" indent="0">
              <a:buNone/>
              <a:defRPr sz="3840" b="1"/>
            </a:lvl3pPr>
            <a:lvl4pPr marL="2926034" indent="0">
              <a:buNone/>
              <a:defRPr sz="3413" b="1"/>
            </a:lvl4pPr>
            <a:lvl5pPr marL="3901379" indent="0">
              <a:buNone/>
              <a:defRPr sz="3413" b="1"/>
            </a:lvl5pPr>
            <a:lvl6pPr marL="4876724" indent="0">
              <a:buNone/>
              <a:defRPr sz="3413" b="1"/>
            </a:lvl6pPr>
            <a:lvl7pPr marL="5852069" indent="0">
              <a:buNone/>
              <a:defRPr sz="3413" b="1"/>
            </a:lvl7pPr>
            <a:lvl8pPr marL="6827413" indent="0">
              <a:buNone/>
              <a:defRPr sz="3413" b="1"/>
            </a:lvl8pPr>
            <a:lvl9pPr marL="7802758" indent="0">
              <a:buNone/>
              <a:defRPr sz="34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7270" y="5344160"/>
            <a:ext cx="17794365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294090" y="3586481"/>
            <a:ext cx="17881999" cy="1757679"/>
          </a:xfrm>
        </p:spPr>
        <p:txBody>
          <a:bodyPr anchor="b"/>
          <a:lstStyle>
            <a:lvl1pPr marL="0" indent="0">
              <a:buNone/>
              <a:defRPr sz="5120" b="1"/>
            </a:lvl1pPr>
            <a:lvl2pPr marL="975345" indent="0">
              <a:buNone/>
              <a:defRPr sz="4267" b="1"/>
            </a:lvl2pPr>
            <a:lvl3pPr marL="1950690" indent="0">
              <a:buNone/>
              <a:defRPr sz="3840" b="1"/>
            </a:lvl3pPr>
            <a:lvl4pPr marL="2926034" indent="0">
              <a:buNone/>
              <a:defRPr sz="3413" b="1"/>
            </a:lvl4pPr>
            <a:lvl5pPr marL="3901379" indent="0">
              <a:buNone/>
              <a:defRPr sz="3413" b="1"/>
            </a:lvl5pPr>
            <a:lvl6pPr marL="4876724" indent="0">
              <a:buNone/>
              <a:defRPr sz="3413" b="1"/>
            </a:lvl6pPr>
            <a:lvl7pPr marL="5852069" indent="0">
              <a:buNone/>
              <a:defRPr sz="3413" b="1"/>
            </a:lvl7pPr>
            <a:lvl8pPr marL="6827413" indent="0">
              <a:buNone/>
              <a:defRPr sz="3413" b="1"/>
            </a:lvl8pPr>
            <a:lvl9pPr marL="7802758" indent="0">
              <a:buNone/>
              <a:defRPr sz="34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294090" y="5344160"/>
            <a:ext cx="17881999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0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70" y="975360"/>
            <a:ext cx="13566218" cy="3413760"/>
          </a:xfrm>
        </p:spPr>
        <p:txBody>
          <a:bodyPr anchor="b"/>
          <a:lstStyle>
            <a:lvl1pPr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999" y="2106508"/>
            <a:ext cx="21294090" cy="10397067"/>
          </a:xfrm>
        </p:spPr>
        <p:txBody>
          <a:bodyPr/>
          <a:lstStyle>
            <a:lvl1pPr>
              <a:defRPr sz="6827"/>
            </a:lvl1pPr>
            <a:lvl2pPr>
              <a:defRPr sz="5973"/>
            </a:lvl2pPr>
            <a:lvl3pPr>
              <a:defRPr sz="5120"/>
            </a:lvl3pPr>
            <a:lvl4pPr>
              <a:defRPr sz="4267"/>
            </a:lvl4pPr>
            <a:lvl5pPr>
              <a:defRPr sz="4267"/>
            </a:lvl5pPr>
            <a:lvl6pPr>
              <a:defRPr sz="4267"/>
            </a:lvl6pPr>
            <a:lvl7pPr>
              <a:defRPr sz="4267"/>
            </a:lvl7pPr>
            <a:lvl8pPr>
              <a:defRPr sz="4267"/>
            </a:lvl8pPr>
            <a:lvl9pPr>
              <a:defRPr sz="4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70" y="4389120"/>
            <a:ext cx="13566218" cy="8131388"/>
          </a:xfrm>
        </p:spPr>
        <p:txBody>
          <a:bodyPr/>
          <a:lstStyle>
            <a:lvl1pPr marL="0" indent="0">
              <a:buNone/>
              <a:defRPr sz="3413"/>
            </a:lvl1pPr>
            <a:lvl2pPr marL="975345" indent="0">
              <a:buNone/>
              <a:defRPr sz="2987"/>
            </a:lvl2pPr>
            <a:lvl3pPr marL="1950690" indent="0">
              <a:buNone/>
              <a:defRPr sz="2560"/>
            </a:lvl3pPr>
            <a:lvl4pPr marL="2926034" indent="0">
              <a:buNone/>
              <a:defRPr sz="2133"/>
            </a:lvl4pPr>
            <a:lvl5pPr marL="3901379" indent="0">
              <a:buNone/>
              <a:defRPr sz="2133"/>
            </a:lvl5pPr>
            <a:lvl6pPr marL="4876724" indent="0">
              <a:buNone/>
              <a:defRPr sz="2133"/>
            </a:lvl6pPr>
            <a:lvl7pPr marL="5852069" indent="0">
              <a:buNone/>
              <a:defRPr sz="2133"/>
            </a:lvl7pPr>
            <a:lvl8pPr marL="6827413" indent="0">
              <a:buNone/>
              <a:defRPr sz="2133"/>
            </a:lvl8pPr>
            <a:lvl9pPr marL="780275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70" y="975360"/>
            <a:ext cx="13566218" cy="3413760"/>
          </a:xfrm>
        </p:spPr>
        <p:txBody>
          <a:bodyPr anchor="b"/>
          <a:lstStyle>
            <a:lvl1pPr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81999" y="2106508"/>
            <a:ext cx="21294090" cy="10397067"/>
          </a:xfrm>
        </p:spPr>
        <p:txBody>
          <a:bodyPr anchor="t"/>
          <a:lstStyle>
            <a:lvl1pPr marL="0" indent="0">
              <a:buNone/>
              <a:defRPr sz="6827"/>
            </a:lvl1pPr>
            <a:lvl2pPr marL="975345" indent="0">
              <a:buNone/>
              <a:defRPr sz="5973"/>
            </a:lvl2pPr>
            <a:lvl3pPr marL="1950690" indent="0">
              <a:buNone/>
              <a:defRPr sz="5120"/>
            </a:lvl3pPr>
            <a:lvl4pPr marL="2926034" indent="0">
              <a:buNone/>
              <a:defRPr sz="4267"/>
            </a:lvl4pPr>
            <a:lvl5pPr marL="3901379" indent="0">
              <a:buNone/>
              <a:defRPr sz="4267"/>
            </a:lvl5pPr>
            <a:lvl6pPr marL="4876724" indent="0">
              <a:buNone/>
              <a:defRPr sz="4267"/>
            </a:lvl6pPr>
            <a:lvl7pPr marL="5852069" indent="0">
              <a:buNone/>
              <a:defRPr sz="4267"/>
            </a:lvl7pPr>
            <a:lvl8pPr marL="6827413" indent="0">
              <a:buNone/>
              <a:defRPr sz="4267"/>
            </a:lvl8pPr>
            <a:lvl9pPr marL="7802758" indent="0">
              <a:buNone/>
              <a:defRPr sz="42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70" y="4389120"/>
            <a:ext cx="13566218" cy="8131388"/>
          </a:xfrm>
        </p:spPr>
        <p:txBody>
          <a:bodyPr/>
          <a:lstStyle>
            <a:lvl1pPr marL="0" indent="0">
              <a:buNone/>
              <a:defRPr sz="3413"/>
            </a:lvl1pPr>
            <a:lvl2pPr marL="975345" indent="0">
              <a:buNone/>
              <a:defRPr sz="2987"/>
            </a:lvl2pPr>
            <a:lvl3pPr marL="1950690" indent="0">
              <a:buNone/>
              <a:defRPr sz="2560"/>
            </a:lvl3pPr>
            <a:lvl4pPr marL="2926034" indent="0">
              <a:buNone/>
              <a:defRPr sz="2133"/>
            </a:lvl4pPr>
            <a:lvl5pPr marL="3901379" indent="0">
              <a:buNone/>
              <a:defRPr sz="2133"/>
            </a:lvl5pPr>
            <a:lvl6pPr marL="4876724" indent="0">
              <a:buNone/>
              <a:defRPr sz="2133"/>
            </a:lvl6pPr>
            <a:lvl7pPr marL="5852069" indent="0">
              <a:buNone/>
              <a:defRPr sz="2133"/>
            </a:lvl7pPr>
            <a:lvl8pPr marL="6827413" indent="0">
              <a:buNone/>
              <a:defRPr sz="2133"/>
            </a:lvl8pPr>
            <a:lvl9pPr marL="780275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6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1790" y="778934"/>
            <a:ext cx="3627882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1790" y="3894667"/>
            <a:ext cx="3627882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91790" y="13560215"/>
            <a:ext cx="946404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9C83E-C34F-44C3-9433-1716E68ADC53}" type="datetimeFigureOut">
              <a:rPr lang="en-US" smtClean="0"/>
              <a:t>04/28/25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933170" y="13560215"/>
            <a:ext cx="141960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706570" y="13560215"/>
            <a:ext cx="946404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6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1950690" rtl="0" eaLnBrk="1" latinLnBrk="0" hangingPunct="1">
        <a:lnSpc>
          <a:spcPct val="90000"/>
        </a:lnSpc>
        <a:spcBef>
          <a:spcPct val="0"/>
        </a:spcBef>
        <a:buNone/>
        <a:defRPr sz="93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95069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5973" kern="1200">
          <a:solidFill>
            <a:schemeClr val="tx1"/>
          </a:solidFill>
          <a:latin typeface="+mn-lt"/>
          <a:ea typeface="+mn-ea"/>
          <a:cs typeface="+mn-cs"/>
        </a:defRPr>
      </a:lvl1pPr>
      <a:lvl2pPr marL="1463017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512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62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413707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4pPr>
      <a:lvl5pPr marL="4389051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5pPr>
      <a:lvl6pPr marL="5364396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6pPr>
      <a:lvl7pPr marL="6339741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7pPr>
      <a:lvl8pPr marL="7315086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8pPr>
      <a:lvl9pPr marL="8290430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950690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3pPr>
      <a:lvl4pPr marL="2926034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4pPr>
      <a:lvl5pPr marL="3901379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5pPr>
      <a:lvl6pPr marL="4876724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6pPr>
      <a:lvl7pPr marL="5852069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7pPr>
      <a:lvl8pPr marL="6827413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8pPr>
      <a:lvl9pPr marL="7802758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8E7812-BDCC-692A-2A54-4B1DB5701D62}"/>
              </a:ext>
            </a:extLst>
          </p:cNvPr>
          <p:cNvCxnSpPr/>
          <p:nvPr/>
        </p:nvCxnSpPr>
        <p:spPr>
          <a:xfrm>
            <a:off x="31398295" y="6597451"/>
            <a:ext cx="1804735" cy="0"/>
          </a:xfrm>
          <a:prstGeom prst="straightConnector1">
            <a:avLst/>
          </a:prstGeom>
          <a:ln w="184150">
            <a:solidFill>
              <a:srgbClr val="74A9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ownload Chatgpt, Chatgpt Logo, Chatgpt Icon. Royalty-Free Vector Graphic -  Pixabay">
            <a:extLst>
              <a:ext uri="{FF2B5EF4-FFF2-40B4-BE49-F238E27FC236}">
                <a16:creationId xmlns:a16="http://schemas.microsoft.com/office/drawing/2014/main" id="{713AAA24-2E5D-A65E-86F2-2B3E6C86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6292" y="5067035"/>
            <a:ext cx="3058706" cy="30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1D080-14A0-67B6-7963-C8FD2A9255EA}"/>
              </a:ext>
            </a:extLst>
          </p:cNvPr>
          <p:cNvSpPr txBox="1"/>
          <p:nvPr/>
        </p:nvSpPr>
        <p:spPr>
          <a:xfrm>
            <a:off x="38560562" y="4794262"/>
            <a:ext cx="2400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4ASK</a:t>
            </a:r>
            <a:endParaRPr lang="en-US" sz="4800" dirty="0"/>
          </a:p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4PAM</a:t>
            </a:r>
            <a:endParaRPr lang="en-US" sz="4800" dirty="0"/>
          </a:p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8ASK</a:t>
            </a:r>
            <a:endParaRPr lang="en-US" sz="4800" dirty="0"/>
          </a:p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16PAM</a:t>
            </a:r>
            <a:endParaRPr lang="en-US" sz="4800" dirty="0"/>
          </a:p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…</a:t>
            </a:r>
            <a:endParaRPr lang="en-US" sz="4800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E455B844-D68B-0DDC-EBB0-79D30E225354}"/>
              </a:ext>
            </a:extLst>
          </p:cNvPr>
          <p:cNvSpPr/>
          <p:nvPr/>
        </p:nvSpPr>
        <p:spPr>
          <a:xfrm>
            <a:off x="38791126" y="4642459"/>
            <a:ext cx="1939162" cy="3705710"/>
          </a:xfrm>
          <a:prstGeom prst="bracketPair">
            <a:avLst/>
          </a:prstGeom>
          <a:ln w="38100">
            <a:solidFill>
              <a:schemeClr val="tx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36" dirty="0">
              <a:solidFill>
                <a:schemeClr val="tx1">
                  <a:lumMod val="10000"/>
                </a:schemeClr>
              </a:solidFill>
              <a:highlight>
                <a:srgbClr val="000000"/>
              </a:highligh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C271AA-12CD-56A5-1B21-D73F5F398592}"/>
              </a:ext>
            </a:extLst>
          </p:cNvPr>
          <p:cNvCxnSpPr/>
          <p:nvPr/>
        </p:nvCxnSpPr>
        <p:spPr>
          <a:xfrm>
            <a:off x="36755827" y="6591002"/>
            <a:ext cx="1804735" cy="0"/>
          </a:xfrm>
          <a:prstGeom prst="straightConnector1">
            <a:avLst/>
          </a:prstGeom>
          <a:ln w="184150">
            <a:solidFill>
              <a:srgbClr val="74A9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596C8D-D7B1-55ED-B79B-786C96013960}"/>
              </a:ext>
            </a:extLst>
          </p:cNvPr>
          <p:cNvSpPr/>
          <p:nvPr/>
        </p:nvSpPr>
        <p:spPr>
          <a:xfrm>
            <a:off x="31979096" y="8456011"/>
            <a:ext cx="5419622" cy="189836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Large Language Model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B7600A-9833-FFF4-96CB-1D906D9ECAB1}"/>
              </a:ext>
            </a:extLst>
          </p:cNvPr>
          <p:cNvSpPr/>
          <p:nvPr/>
        </p:nvSpPr>
        <p:spPr>
          <a:xfrm>
            <a:off x="37459014" y="8731731"/>
            <a:ext cx="4603386" cy="66657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41" b="1" dirty="0">
                <a:solidFill>
                  <a:schemeClr val="tx1">
                    <a:lumMod val="10000"/>
                  </a:schemeClr>
                </a:solidFill>
              </a:rPr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D2661-6875-F39A-2AF8-70D29AE51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8" y="662623"/>
            <a:ext cx="8870371" cy="443891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51751C-505A-A3E6-87A9-87685373BBF4}"/>
              </a:ext>
            </a:extLst>
          </p:cNvPr>
          <p:cNvSpPr/>
          <p:nvPr/>
        </p:nvSpPr>
        <p:spPr>
          <a:xfrm>
            <a:off x="2457600" y="3630634"/>
            <a:ext cx="5896591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 Cumulants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6AE6E-A46C-F25B-B06F-70FF658F2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262" y="4327245"/>
            <a:ext cx="9677864" cy="5071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60F02D-0D05-373C-CB54-DA20C4B57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145" y="-225181"/>
            <a:ext cx="22200196" cy="15080761"/>
          </a:xfrm>
          <a:prstGeom prst="round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11973B-3857-816C-5B50-C4C1295E90DC}"/>
              </a:ext>
            </a:extLst>
          </p:cNvPr>
          <p:cNvCxnSpPr>
            <a:cxnSpLocks/>
          </p:cNvCxnSpPr>
          <p:nvPr/>
        </p:nvCxnSpPr>
        <p:spPr>
          <a:xfrm>
            <a:off x="6516127" y="9222877"/>
            <a:ext cx="2029454" cy="1211139"/>
          </a:xfrm>
          <a:prstGeom prst="straightConnector1">
            <a:avLst/>
          </a:prstGeom>
          <a:ln w="184150">
            <a:solidFill>
              <a:srgbClr val="74A9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89DEC5-C785-E763-ADD2-F144FC90FB50}"/>
              </a:ext>
            </a:extLst>
          </p:cNvPr>
          <p:cNvCxnSpPr>
            <a:cxnSpLocks/>
          </p:cNvCxnSpPr>
          <p:nvPr/>
        </p:nvCxnSpPr>
        <p:spPr>
          <a:xfrm>
            <a:off x="661611" y="4931115"/>
            <a:ext cx="1882736" cy="1123581"/>
          </a:xfrm>
          <a:prstGeom prst="straightConnector1">
            <a:avLst/>
          </a:prstGeom>
          <a:ln w="184150">
            <a:solidFill>
              <a:srgbClr val="74A9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3FFE98-C777-7C1F-9793-559EECC187E1}"/>
              </a:ext>
            </a:extLst>
          </p:cNvPr>
          <p:cNvSpPr txBox="1"/>
          <p:nvPr/>
        </p:nvSpPr>
        <p:spPr>
          <a:xfrm>
            <a:off x="3176674" y="30480"/>
            <a:ext cx="2774138" cy="10211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5783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96868-E752-6DC1-3905-47B3312A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9782" r="17852" b="8763"/>
          <a:stretch/>
        </p:blipFill>
        <p:spPr>
          <a:xfrm>
            <a:off x="656248" y="4710544"/>
            <a:ext cx="7711897" cy="62068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BD6B2D-2234-0C9B-C8BE-4A261E8E8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9" t="15056" r="8524" b="17330"/>
          <a:stretch/>
        </p:blipFill>
        <p:spPr>
          <a:xfrm>
            <a:off x="10447901" y="4516580"/>
            <a:ext cx="8056307" cy="6594763"/>
          </a:xfrm>
          <a:prstGeom prst="rect">
            <a:avLst/>
          </a:prstGeom>
        </p:spPr>
      </p:pic>
      <p:pic>
        <p:nvPicPr>
          <p:cNvPr id="21" name="Picture 2" descr="Download Chatgpt, Chatgpt Logo, Chatgpt Icon. Royalty-Free Vector Graphic -  Pixabay">
            <a:extLst>
              <a:ext uri="{FF2B5EF4-FFF2-40B4-BE49-F238E27FC236}">
                <a16:creationId xmlns:a16="http://schemas.microsoft.com/office/drawing/2014/main" id="{DC8C9D3E-74ED-61E4-A12F-DF85F7F4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914" y="6201971"/>
            <a:ext cx="3058706" cy="30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D64288-5CC5-4339-D81B-A4CE3F708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7670" r="9903" b="8522"/>
          <a:stretch/>
        </p:blipFill>
        <p:spPr>
          <a:xfrm>
            <a:off x="20583964" y="3726869"/>
            <a:ext cx="7812389" cy="817418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EA3C8F1-FD31-4F37-15B8-AA2B5FDFAB4A}"/>
              </a:ext>
            </a:extLst>
          </p:cNvPr>
          <p:cNvGrpSpPr/>
          <p:nvPr/>
        </p:nvGrpSpPr>
        <p:grpSpPr>
          <a:xfrm>
            <a:off x="36377890" y="3435924"/>
            <a:ext cx="2101014" cy="8465127"/>
            <a:chOff x="38238546" y="2854036"/>
            <a:chExt cx="2101014" cy="846512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DCE389-FB65-FA26-BC10-DFB3A2EB2D58}"/>
                </a:ext>
              </a:extLst>
            </p:cNvPr>
            <p:cNvSpPr/>
            <p:nvPr/>
          </p:nvSpPr>
          <p:spPr>
            <a:xfrm>
              <a:off x="38238546" y="2854036"/>
              <a:ext cx="1884218" cy="1856509"/>
            </a:xfrm>
            <a:prstGeom prst="rect">
              <a:avLst/>
            </a:prstGeom>
            <a:solidFill>
              <a:srgbClr val="FFAF4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1F64C5-45C1-26D7-A226-042D91F5FE47}"/>
                </a:ext>
              </a:extLst>
            </p:cNvPr>
            <p:cNvSpPr/>
            <p:nvPr/>
          </p:nvSpPr>
          <p:spPr>
            <a:xfrm>
              <a:off x="38238546" y="5489087"/>
              <a:ext cx="1884218" cy="1856509"/>
            </a:xfrm>
            <a:prstGeom prst="rect">
              <a:avLst/>
            </a:prstGeom>
            <a:solidFill>
              <a:srgbClr val="3A608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0CC792-A0EE-1D94-054F-94FCFBDFE878}"/>
                </a:ext>
              </a:extLst>
            </p:cNvPr>
            <p:cNvSpPr/>
            <p:nvPr/>
          </p:nvSpPr>
          <p:spPr>
            <a:xfrm>
              <a:off x="38238546" y="9462654"/>
              <a:ext cx="1884218" cy="1856509"/>
            </a:xfrm>
            <a:prstGeom prst="rect">
              <a:avLst/>
            </a:prstGeom>
            <a:solidFill>
              <a:srgbClr val="55BCB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2F8B2D-4FF2-7054-5C37-A4FADE03A6DD}"/>
                </a:ext>
              </a:extLst>
            </p:cNvPr>
            <p:cNvSpPr txBox="1"/>
            <p:nvPr/>
          </p:nvSpPr>
          <p:spPr>
            <a:xfrm rot="5400000">
              <a:off x="38875857" y="7669129"/>
              <a:ext cx="1357745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600" b="1" dirty="0"/>
                <a:t>…</a:t>
              </a:r>
            </a:p>
          </p:txBody>
        </p:sp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278610A-6F44-62C2-4170-1B36AA376C1F}"/>
              </a:ext>
            </a:extLst>
          </p:cNvPr>
          <p:cNvSpPr/>
          <p:nvPr/>
        </p:nvSpPr>
        <p:spPr>
          <a:xfrm>
            <a:off x="8269894" y="7443420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A5ED5C6-139D-F0EE-FE43-A5EBB3E06C27}"/>
              </a:ext>
            </a:extLst>
          </p:cNvPr>
          <p:cNvSpPr/>
          <p:nvPr/>
        </p:nvSpPr>
        <p:spPr>
          <a:xfrm rot="60000">
            <a:off x="18510510" y="7443421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67275EB-2A88-22CD-DD71-2550DD6BB4EE}"/>
              </a:ext>
            </a:extLst>
          </p:cNvPr>
          <p:cNvSpPr/>
          <p:nvPr/>
        </p:nvSpPr>
        <p:spPr>
          <a:xfrm rot="60000">
            <a:off x="28195465" y="7361851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D62A149-92EC-8201-74E2-8DDAB1743383}"/>
              </a:ext>
            </a:extLst>
          </p:cNvPr>
          <p:cNvSpPr/>
          <p:nvPr/>
        </p:nvSpPr>
        <p:spPr>
          <a:xfrm rot="60000">
            <a:off x="33965063" y="7424471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556E28F-ADCD-B68D-D867-7370150CFE2B}"/>
              </a:ext>
            </a:extLst>
          </p:cNvPr>
          <p:cNvSpPr/>
          <p:nvPr/>
        </p:nvSpPr>
        <p:spPr>
          <a:xfrm>
            <a:off x="29491077" y="1013916"/>
            <a:ext cx="5419622" cy="189836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Large Language Model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8D03297-D04B-9B9C-F13B-CA4123619518}"/>
              </a:ext>
            </a:extLst>
          </p:cNvPr>
          <p:cNvSpPr/>
          <p:nvPr/>
        </p:nvSpPr>
        <p:spPr>
          <a:xfrm>
            <a:off x="35018306" y="1296528"/>
            <a:ext cx="4603386" cy="66657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41" b="1" dirty="0">
                <a:solidFill>
                  <a:schemeClr val="tx1">
                    <a:lumMod val="10000"/>
                  </a:schemeClr>
                </a:solidFill>
              </a:rPr>
              <a:t>Classification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69B1B53-77CC-17A2-3E3D-19FF20AA1500}"/>
              </a:ext>
            </a:extLst>
          </p:cNvPr>
          <p:cNvSpPr/>
          <p:nvPr/>
        </p:nvSpPr>
        <p:spPr>
          <a:xfrm>
            <a:off x="11527758" y="1457680"/>
            <a:ext cx="5896591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 Cumulants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AA4934-BBD5-FDE3-2528-83B8F21C98D1}"/>
              </a:ext>
            </a:extLst>
          </p:cNvPr>
          <p:cNvSpPr txBox="1"/>
          <p:nvPr/>
        </p:nvSpPr>
        <p:spPr>
          <a:xfrm>
            <a:off x="3125127" y="1119224"/>
            <a:ext cx="2774138" cy="10211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540055B-D025-A58D-C65C-CA0A6EB0B1BB}"/>
              </a:ext>
            </a:extLst>
          </p:cNvPr>
          <p:cNvSpPr/>
          <p:nvPr/>
        </p:nvSpPr>
        <p:spPr>
          <a:xfrm>
            <a:off x="21541862" y="1377103"/>
            <a:ext cx="5896591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301660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2686</TotalTime>
  <Words>21</Words>
  <Application>Microsoft Office PowerPoint</Application>
  <PresentationFormat>Custom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Rostami</dc:creator>
  <cp:lastModifiedBy>Mohammad Rostami</cp:lastModifiedBy>
  <cp:revision>4</cp:revision>
  <dcterms:created xsi:type="dcterms:W3CDTF">2025-02-28T01:18:44Z</dcterms:created>
  <dcterms:modified xsi:type="dcterms:W3CDTF">2025-04-28T20:21:44Z</dcterms:modified>
</cp:coreProperties>
</file>